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Title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932558" y="5870575"/>
            <a:ext cx="1600200" cy="377825"/>
          </a:xfrm>
        </p:spPr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962399" y="5870575"/>
            <a:ext cx="4893958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608958" y="5870575"/>
            <a:ext cx="551167" cy="377825"/>
          </a:xfrm>
        </p:spPr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анорамная фотография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5299602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2"/>
          <p:cNvSpPr txBox="1"/>
          <p:nvPr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карточки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3"/>
          <p:cNvSpPr txBox="1"/>
          <p:nvPr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стина или лож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5801" y="3505199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0"/>
            <a:ext cx="10131425" cy="1456267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658675" y="609599"/>
            <a:ext cx="2158552" cy="5181601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21895" y="2142067"/>
            <a:ext cx="4995332" cy="364913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96003" y="2226734"/>
            <a:ext cx="472281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2142067"/>
            <a:ext cx="10131425" cy="3649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cap="none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cap="none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cap="none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"/>
          <p:cNvSpPr/>
          <p:nvPr/>
        </p:nvSpPr>
        <p:spPr bwMode="auto">
          <a:xfrm>
            <a:off x="1525905" y="0"/>
            <a:ext cx="91401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000" dirty="0"/>
          </a:p>
          <a:p>
            <a:pPr>
              <a:defRPr/>
            </a:pPr>
            <a:r>
              <a:rPr lang="ru-RU" sz="2000" dirty="0"/>
              <a:t>Государственное бюджетное общеобразовательное </a:t>
            </a:r>
            <a:r>
              <a:rPr lang="ru-RU" sz="2000" dirty="0" smtClean="0"/>
              <a:t>учреждение</a:t>
            </a:r>
            <a:r>
              <a:rPr lang="en-US" sz="2000" dirty="0" smtClean="0"/>
              <a:t> </a:t>
            </a:r>
            <a:r>
              <a:rPr lang="ru-RU" sz="2000" dirty="0" smtClean="0"/>
              <a:t>города </a:t>
            </a:r>
            <a:r>
              <a:rPr lang="ru-RU" sz="2000" dirty="0"/>
              <a:t>Москвы 				  </a:t>
            </a:r>
            <a:r>
              <a:rPr lang="en-US" sz="2000" dirty="0"/>
              <a:t>   </a:t>
            </a:r>
            <a:r>
              <a:rPr lang="ru-RU" sz="2000" dirty="0"/>
              <a:t>«Образовательный центр «Протон»</a:t>
            </a:r>
            <a:endParaRPr sz="2000" dirty="0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3901329" y="1198579"/>
            <a:ext cx="50465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000" b="1" dirty="0" smtClean="0"/>
              <a:t>ИГРА «</a:t>
            </a:r>
            <a:r>
              <a:rPr lang="en-US" sz="4000" b="1" smtClean="0"/>
              <a:t>CASTLE STORY</a:t>
            </a:r>
            <a:r>
              <a:rPr lang="ru-RU" sz="4000" b="1" smtClean="0"/>
              <a:t>»</a:t>
            </a:r>
            <a:endParaRPr lang="ru-RU" sz="4000" b="1"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8304415" y="3410863"/>
            <a:ext cx="36271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 dirty="0"/>
              <a:t>Работу выполнил:</a:t>
            </a:r>
            <a:endParaRPr lang="ru-RU" sz="2000" b="1"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ученик 10-Т </a:t>
            </a:r>
            <a:r>
              <a:rPr lang="ru-RU" sz="2000" dirty="0" smtClean="0"/>
              <a:t>класса</a:t>
            </a:r>
            <a:br>
              <a:rPr lang="ru-RU" sz="2000" dirty="0" smtClean="0"/>
            </a:br>
            <a:r>
              <a:rPr lang="ru-RU" sz="2000" dirty="0" err="1" smtClean="0"/>
              <a:t>Кубрин</a:t>
            </a:r>
            <a:r>
              <a:rPr lang="ru-RU" sz="2000" dirty="0" smtClean="0"/>
              <a:t> Алексей Дмитриевич</a:t>
            </a:r>
            <a:br>
              <a:rPr lang="ru-RU" sz="2000" dirty="0" smtClean="0"/>
            </a:br>
            <a:endParaRPr lang="ru-RU" sz="2000" dirty="0" smtClean="0"/>
          </a:p>
          <a:p>
            <a:pPr>
              <a:lnSpc>
                <a:spcPct val="150000"/>
              </a:lnSpc>
              <a:defRPr/>
            </a:pPr>
            <a:r>
              <a:rPr lang="ru-RU" sz="2000" dirty="0" smtClean="0"/>
              <a:t>Научный </a:t>
            </a:r>
            <a:r>
              <a:rPr lang="ru-RU" sz="2000" dirty="0"/>
              <a:t>руководитель: </a:t>
            </a:r>
            <a:endParaRPr sz="2000"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Руководитель ИТ-проектов</a:t>
            </a:r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Федоров Кирилл Евгеньевич</a:t>
            </a:r>
            <a:endParaRPr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947" t="1550" r="1459" b="839"/>
          <a:stretch/>
        </p:blipFill>
        <p:spPr>
          <a:xfrm>
            <a:off x="335360" y="2081705"/>
            <a:ext cx="7416824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23802" y="1"/>
            <a:ext cx="2855421" cy="7897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354831"/>
            <a:ext cx="10131425" cy="170672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Выбор режима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Здесь игроку предоставлены на выбор один из трёх режимов(Пока что игрок может поиграть только в один из режимов это режим 1 на 1).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13665" y="2073578"/>
            <a:ext cx="8675691" cy="487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8864" y="0"/>
            <a:ext cx="2905297" cy="786938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482600"/>
            <a:ext cx="10131425" cy="127969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2800"/>
              <a:t>Выбор карты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Здесь игрок может выбрать одну из карт, на данный момент их только две.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34285" y="1454427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9646" y="0"/>
            <a:ext cx="2863733" cy="737062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374072"/>
            <a:ext cx="10131425" cy="16126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Окно игры</a:t>
            </a:r>
            <a:endParaRPr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 dirty="0"/>
              <a:t>Здесь после выбора режима и карты происходит игра. На скриншоте представлена одна из игр с моим помощником.</a:t>
            </a:r>
            <a:endParaRPr dirty="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70704" y="1930396"/>
            <a:ext cx="8761615" cy="4927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82239" y="0"/>
            <a:ext cx="2938548" cy="687185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407324"/>
            <a:ext cx="10131425" cy="11139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В игре есть специальное окно, открывающиеся при нажатии на </a:t>
            </a:r>
            <a:r>
              <a:rPr lang="en-US" sz="2000"/>
              <a:t>esc</a:t>
            </a:r>
            <a:r>
              <a:rPr lang="ru-RU" sz="2000"/>
              <a:t>. С помощью него игрок может зайти в настройки, закончить игру без сохранения или сохранить прогресс.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17414" y="1532140"/>
            <a:ext cx="9468196" cy="532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1333" y="0"/>
            <a:ext cx="2880359" cy="645622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437958"/>
            <a:ext cx="10131425" cy="10167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Загрузка игры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В этом окне игрок может загрузить сохранённую игру.</a:t>
            </a:r>
          </a:p>
        </p:txBody>
      </p:sp>
      <p:pic>
        <p:nvPicPr>
          <p:cNvPr id="6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34285" y="1438621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676301" y="141317"/>
            <a:ext cx="4150419" cy="661016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Этапы разработки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937337"/>
            <a:ext cx="10131425" cy="5297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Сначала были придуманы идеи, которых нет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После этого нарисовал все текстуры, которые мне понадобятся на первых порах.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карты для одного из режимов.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начальный экран, настройки, выбор режима игры, выбор карты.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Потом начался самый долгий и сложный этап – создание механик игры, разработка одного из режимов, создание юнитов игроков, которыми будут сражаться играющие.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2000"/>
              <a:t>Beta test(</a:t>
            </a:r>
            <a:r>
              <a:rPr lang="ru-RU" sz="2000"/>
              <a:t>Вывел один из режимов в этап бета теста для выявления багов и ребаланса игры).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Сделал обучение и начал работу над редактором карт.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2594755" y="0"/>
            <a:ext cx="6313515" cy="928255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Демонстрация результатов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537557"/>
            <a:ext cx="10131425" cy="210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 dirty="0" smtClean="0"/>
              <a:t>Ссылка на </a:t>
            </a:r>
            <a:r>
              <a:rPr lang="ru-RU" sz="2000" dirty="0" err="1" smtClean="0"/>
              <a:t>репозиторий</a:t>
            </a:r>
            <a:r>
              <a:rPr lang="en-US" sz="2000" dirty="0"/>
              <a:t>: https://github.com/Axello228/PygameProject-Castle-story-</a:t>
            </a:r>
            <a:endParaRPr lang="ru-RU" sz="2000" dirty="0" smtClean="0"/>
          </a:p>
          <a:p>
            <a:pPr>
              <a:defRPr/>
            </a:pPr>
            <a:r>
              <a:rPr lang="ru-RU" sz="2000" dirty="0" smtClean="0"/>
              <a:t>Более </a:t>
            </a:r>
            <a:r>
              <a:rPr lang="ru-RU" sz="2000" dirty="0"/>
              <a:t>подробно об проекте рассказано в этом видео</a:t>
            </a:r>
            <a:r>
              <a:rPr lang="en-US" sz="2000" dirty="0"/>
              <a:t>: https://youtu.be/vCEFpZdq6pk</a:t>
            </a:r>
            <a:endParaRPr lang="ru-RU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86" y="2780928"/>
            <a:ext cx="3524250" cy="352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147552" y="102525"/>
            <a:ext cx="5207922" cy="71212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Перспективы развития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624841"/>
            <a:ext cx="10131425" cy="58022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Их не мало, есть много того, что я не успел реализовать на данный момент, вот самые яркие</a:t>
            </a:r>
            <a:r>
              <a:rPr lang="en-US" sz="2000"/>
              <a:t>: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Войска</a:t>
            </a:r>
            <a:r>
              <a:rPr lang="en-US" sz="2000"/>
              <a:t>: </a:t>
            </a:r>
            <a:r>
              <a:rPr lang="ru-RU" sz="2000"/>
              <a:t>Сейчас в игре только один тип войск, но в будущем будут введены как минимум ещё лучники и копейщики.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Сделать режимы</a:t>
            </a:r>
            <a:r>
              <a:rPr lang="en-US" sz="2000"/>
              <a:t>: </a:t>
            </a:r>
            <a:r>
              <a:rPr lang="ru-RU" sz="2000"/>
              <a:t>На данный момент готов только один режим, но чтобы моя игра отличалась от конкурентов я должен реализовать ещё два(</a:t>
            </a:r>
            <a:r>
              <a:rPr lang="en-US" sz="2000"/>
              <a:t>Waves </a:t>
            </a:r>
            <a:r>
              <a:rPr lang="ru-RU" sz="2000"/>
              <a:t>и </a:t>
            </a:r>
            <a:r>
              <a:rPr lang="en-US" sz="2000"/>
              <a:t>Invasion</a:t>
            </a:r>
            <a:r>
              <a:rPr lang="ru-RU" sz="2000"/>
              <a:t>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Разработать бота для режима 1 на 1</a:t>
            </a:r>
            <a:r>
              <a:rPr lang="en-US" sz="2000"/>
              <a:t>: </a:t>
            </a:r>
            <a:r>
              <a:rPr lang="ru-RU" sz="2000"/>
              <a:t>Пока что в этом режиме можно играть только с реальным человеком, но ведь иногда не получается играть вдвоём, поэтому нужен бот(по – хорошему с настраиваемой сложностью).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Добавить анимации в игру, для того чтобы у игрока было ощущение того, что он управляет государством, а не обычными картинками.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542992" y="-133002"/>
            <a:ext cx="5278131" cy="860521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Список литературы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385413" y="836712"/>
            <a:ext cx="11593288" cy="5760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 dirty="0"/>
              <a:t>К. Ю. Поляков, Е. А. Еремин. Информатика. Углублённый уровень. Учебник для 10 класса в 2 частях. М.: БИНОМ. Лаборатория знаний, 2014. </a:t>
            </a:r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М. </a:t>
            </a:r>
            <a:r>
              <a:rPr lang="ru-RU" sz="2000" dirty="0" err="1"/>
              <a:t>Лутц</a:t>
            </a:r>
            <a:r>
              <a:rPr lang="ru-RU" sz="2000" dirty="0"/>
              <a:t>. Изучаем </a:t>
            </a:r>
            <a:r>
              <a:rPr lang="ru-RU" sz="2000" dirty="0" err="1"/>
              <a:t>Python</a:t>
            </a:r>
            <a:r>
              <a:rPr lang="ru-RU" sz="2000" dirty="0"/>
              <a:t>. СПб.: Символ-Плюс, 2011. </a:t>
            </a:r>
            <a:endParaRPr lang="ru-RU" sz="2000" dirty="0" smtClean="0"/>
          </a:p>
          <a:p>
            <a:pPr>
              <a:lnSpc>
                <a:spcPct val="150000"/>
              </a:lnSpc>
              <a:defRPr/>
            </a:pPr>
            <a:r>
              <a:rPr lang="ru-RU" sz="2000" dirty="0" smtClean="0"/>
              <a:t>Материалы </a:t>
            </a:r>
            <a:r>
              <a:rPr lang="ru-RU" sz="2000" dirty="0"/>
              <a:t>и презентации к урокам в LMS </a:t>
            </a:r>
            <a:r>
              <a:rPr lang="ru-RU" sz="2000" dirty="0" smtClean="0"/>
              <a:t>Лицея</a:t>
            </a:r>
            <a:r>
              <a:rPr lang="en-US" sz="2000" dirty="0" smtClean="0"/>
              <a:t> </a:t>
            </a:r>
            <a:r>
              <a:rPr lang="ru-RU" sz="2000" dirty="0" smtClean="0"/>
              <a:t>Академии Яндекса</a:t>
            </a:r>
            <a:endParaRPr lang="en-US" sz="2000" dirty="0" smtClean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Документация по работе с языком </a:t>
            </a:r>
            <a:r>
              <a:rPr lang="en-US" sz="2000" dirty="0"/>
              <a:t>Python:</a:t>
            </a:r>
            <a:r>
              <a:rPr lang="ru-RU" sz="2000" dirty="0"/>
              <a:t> </a:t>
            </a:r>
            <a:r>
              <a:rPr lang="en-US" sz="2000" dirty="0"/>
              <a:t>https://</a:t>
            </a:r>
            <a:r>
              <a:rPr lang="en-US" sz="2000" dirty="0" smtClean="0"/>
              <a:t>docs.python.org/3/index.html</a:t>
            </a:r>
            <a:endParaRPr lang="ru-RU" sz="2000" dirty="0" smtClean="0"/>
          </a:p>
          <a:p>
            <a:pPr>
              <a:lnSpc>
                <a:spcPct val="150000"/>
              </a:lnSpc>
              <a:defRPr/>
            </a:pPr>
            <a:r>
              <a:rPr lang="ru-RU" sz="2000" dirty="0" smtClean="0"/>
              <a:t>Документация </a:t>
            </a:r>
            <a:r>
              <a:rPr lang="ru-RU" sz="2000" dirty="0"/>
              <a:t>по работе с библиотекой </a:t>
            </a:r>
            <a:r>
              <a:rPr lang="en-US" sz="2000" dirty="0" err="1"/>
              <a:t>PyGame</a:t>
            </a:r>
            <a:r>
              <a:rPr lang="en-US" sz="2000" dirty="0"/>
              <a:t>: https://web.archive.org/web/20220223214213/https://www.pygame.org/docs/</a:t>
            </a:r>
            <a:r>
              <a:rPr lang="ru-RU" sz="2000" dirty="0"/>
              <a:t> </a:t>
            </a:r>
            <a:endParaRPr sz="2000"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Статья </a:t>
            </a:r>
            <a:r>
              <a:rPr lang="ru-RU" sz="2000" dirty="0" smtClean="0"/>
              <a:t>о разработке </a:t>
            </a:r>
            <a:r>
              <a:rPr lang="ru-RU" sz="2000" dirty="0"/>
              <a:t>игр</a:t>
            </a:r>
            <a:r>
              <a:rPr lang="en-US" sz="2000" dirty="0" smtClean="0"/>
              <a:t>:</a:t>
            </a:r>
            <a:r>
              <a:rPr lang="en-US" sz="2000" dirty="0"/>
              <a:t> </a:t>
            </a:r>
            <a:r>
              <a:rPr lang="en-US" sz="2000" dirty="0" smtClean="0"/>
              <a:t>https</a:t>
            </a:r>
            <a:r>
              <a:rPr lang="en-US" sz="2000" dirty="0"/>
              <a:t>://dtf.ru/gamedev/849688-s-chego-nachat-delat-igru-poshagovaya-instrukciya</a:t>
            </a:r>
            <a:endParaRPr lang="ru-RU" sz="2000" dirty="0"/>
          </a:p>
          <a:p>
            <a:pPr>
              <a:lnSpc>
                <a:spcPct val="150000"/>
              </a:lnSpc>
              <a:defRPr/>
            </a:pPr>
            <a:endParaRPr lang="ru-RU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 bwMode="auto">
          <a:xfrm>
            <a:off x="7896200" y="715236"/>
            <a:ext cx="3991293" cy="56859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  <a:defRPr/>
            </a:pPr>
            <a:r>
              <a:rPr lang="ru-RU" sz="2000" dirty="0"/>
              <a:t>Игры жанра </a:t>
            </a:r>
            <a:r>
              <a:rPr lang="en-US" sz="2000" dirty="0"/>
              <a:t>“</a:t>
            </a:r>
            <a:r>
              <a:rPr lang="ru-RU" sz="2000" dirty="0"/>
              <a:t>Стратегия</a:t>
            </a:r>
            <a:r>
              <a:rPr lang="en-US" sz="2000" dirty="0"/>
              <a:t>”</a:t>
            </a:r>
            <a:r>
              <a:rPr lang="ru-RU" sz="2000" dirty="0"/>
              <a:t> всегда были востребованы, но во многих из них очень много механик, это делает их сложными для понимания. Конечно, в этих играх есть обучение, но оно не может показать механик, которые были придуманы игроками. Поэтому многие пользователи избегают таких игр из–за их сложности.   </a:t>
            </a:r>
            <a:endParaRPr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/>
          </p:nvPr>
        </p:nvSpPr>
        <p:spPr bwMode="auto">
          <a:xfrm>
            <a:off x="4636567" y="0"/>
            <a:ext cx="2396144" cy="806336"/>
          </a:xfrm>
        </p:spPr>
        <p:txBody>
          <a:bodyPr/>
          <a:lstStyle/>
          <a:p>
            <a:pPr algn="just">
              <a:defRPr/>
            </a:pPr>
            <a:r>
              <a:rPr lang="ru-RU" b="1" dirty="0"/>
              <a:t>проблема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81416"/>
            <a:ext cx="7410450" cy="541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9646" y="0"/>
            <a:ext cx="2863733" cy="89500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Конкуренты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663634"/>
            <a:ext cx="10131425" cy="30770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 dirty="0"/>
              <a:t>Был найден только один конкурент , у которого похожая реализация игры – это</a:t>
            </a:r>
            <a:r>
              <a:rPr lang="en-US" sz="2000" dirty="0"/>
              <a:t> </a:t>
            </a:r>
            <a:r>
              <a:rPr lang="ru-RU" sz="2000" dirty="0"/>
              <a:t>игра </a:t>
            </a:r>
            <a:r>
              <a:rPr lang="en-US" sz="2000" dirty="0"/>
              <a:t>“The Battle of </a:t>
            </a:r>
            <a:r>
              <a:rPr lang="en-US" sz="2000" dirty="0" err="1"/>
              <a:t>Polytopia</a:t>
            </a:r>
            <a:r>
              <a:rPr lang="en-US" sz="2000" dirty="0"/>
              <a:t>”</a:t>
            </a:r>
            <a:r>
              <a:rPr lang="ru-RU" sz="2000" dirty="0"/>
              <a:t>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Обогнать её по качеству графики или количеству механик физически не представляется возможным, так как игра продвигается в развитии уже как 8 лет. Она успешно удерживает игроков качественным контентом и необычными механиками.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Вывод</a:t>
            </a:r>
            <a:r>
              <a:rPr lang="en-US" sz="2000" dirty="0"/>
              <a:t>: </a:t>
            </a:r>
            <a:r>
              <a:rPr lang="ru-RU" sz="2000" dirty="0"/>
              <a:t>нужно искать идеи для игры, которые не присутствуют в </a:t>
            </a:r>
            <a:r>
              <a:rPr lang="ru-RU" sz="2000" dirty="0" err="1"/>
              <a:t>Полутопии</a:t>
            </a:r>
            <a:r>
              <a:rPr lang="ru-RU" sz="2000" dirty="0"/>
              <a:t>.</a:t>
            </a:r>
            <a:endParaRPr dirty="0"/>
          </a:p>
          <a:p>
            <a:pPr>
              <a:defRPr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3467100"/>
            <a:ext cx="6038850" cy="339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496685" y="82666"/>
            <a:ext cx="4509654" cy="5197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Решение проблемы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743989" y="82666"/>
            <a:ext cx="10131425" cy="218501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ru-RU" sz="2000"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Нужно найти интересные идеи которые не были реализованы  у конкурента.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Переделать механики уже имеющиеся у этой игры(Сделать их более интересными).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Проанализировать их ошибки и не допустить в своей игре.</a:t>
            </a:r>
            <a:endParaRPr dirty="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68731" y="2216003"/>
            <a:ext cx="8254539" cy="464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259769" y="0"/>
            <a:ext cx="4983479" cy="762000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Уникальная ценность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546025"/>
            <a:ext cx="10802392" cy="2945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 dirty="0"/>
              <a:t>Итак, чем же отличается моя игра от </a:t>
            </a:r>
            <a:r>
              <a:rPr lang="ru-RU" sz="2000" dirty="0" err="1"/>
              <a:t>Полутопии</a:t>
            </a:r>
            <a:r>
              <a:rPr lang="ru-RU" sz="2000" dirty="0"/>
              <a:t>?(Режимами и Механиками).</a:t>
            </a:r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Были придуманы два режима которых нет у конкурента.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Механики в моей игре отличаются от механик в </a:t>
            </a:r>
            <a:r>
              <a:rPr lang="ru-RU" sz="2000" dirty="0" err="1"/>
              <a:t>Полутопии</a:t>
            </a:r>
            <a:r>
              <a:rPr lang="ru-RU" sz="2000" dirty="0"/>
              <a:t>(Яркий пример – это система ресурсов, а в будущем и </a:t>
            </a:r>
            <a:r>
              <a:rPr lang="ru-RU" sz="2000" dirty="0" err="1"/>
              <a:t>крафтинга</a:t>
            </a:r>
            <a:r>
              <a:rPr lang="ru-RU" sz="2000" dirty="0"/>
              <a:t>).</a:t>
            </a:r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А так же в игре присутствует редактор карт, в котором игрок может создать сам себе карту.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636298"/>
            <a:ext cx="5727469" cy="3221702"/>
          </a:xfrm>
          <a:prstGeom prst="rect">
            <a:avLst/>
          </a:prstGeom>
        </p:spPr>
      </p:pic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78807" y="3391594"/>
            <a:ext cx="6162498" cy="3466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8864" y="0"/>
            <a:ext cx="2905297" cy="68595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342977"/>
            <a:ext cx="10131425" cy="162498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Начальный экран</a:t>
            </a:r>
            <a:endParaRPr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 dirty="0"/>
              <a:t>На начальном экране можно начать новую игру, загрузить игру, зайти в настройки, пройти обучение, перейти к созданию карты, а так же просто выйти из игры.</a:t>
            </a:r>
          </a:p>
        </p:txBody>
      </p:sp>
      <p:pic>
        <p:nvPicPr>
          <p:cNvPr id="6" name="Picture 2" descr="https://cdn.discordapp.com/attachments/864746648958009387/946845816050569226/unknown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20580" y="1985702"/>
            <a:ext cx="8661862" cy="487229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0549" y="0"/>
            <a:ext cx="2921923" cy="604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338050"/>
            <a:ext cx="10131425" cy="213083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Настройки</a:t>
            </a:r>
            <a:endParaRPr dirty="0"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 dirty="0"/>
              <a:t>В этом окне можно отключить или включить звуки в игре и фоновую музыку, вернуться обратно на главный экран. Если ты зашел в настройки будучи играя катку то в настройках появится кнопка позволяющая продолжить игру без потери прогресса.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90247" y="2467882"/>
            <a:ext cx="7722524" cy="434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76596" y="0"/>
            <a:ext cx="2949834" cy="5458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545869"/>
            <a:ext cx="10131425" cy="173181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2800"/>
              <a:t>Обучение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/>
              <a:t>Здесь игрок сможет узнать все тонкости игры. Есть выбор между обычным текстовым обучением и обучением в виде видео.</a:t>
            </a:r>
            <a:endParaRPr/>
          </a:p>
          <a:p>
            <a:pPr marL="0" indent="0">
              <a:buNone/>
              <a:defRPr/>
            </a:pPr>
            <a:endParaRPr lang="ru-RU" sz="200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53832" y="2023781"/>
            <a:ext cx="8595360" cy="483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444336" y="0"/>
            <a:ext cx="2875799" cy="5403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324196"/>
            <a:ext cx="10131425" cy="157110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Редактор карт</a:t>
            </a:r>
            <a:endParaRPr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 dirty="0"/>
              <a:t>В этом окне игрок может создать свою собственную карту(Это функция пока что не до делана).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39494" y="1917509"/>
            <a:ext cx="8824036" cy="4960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Celestial"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75</TotalTime>
  <Words>832</Words>
  <Application>Microsoft Office PowerPoint</Application>
  <DocSecurity>0</DocSecurity>
  <PresentationFormat>Широкоэкранный</PresentationFormat>
  <Paragraphs>74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Небеса</vt:lpstr>
      <vt:lpstr>Презентация PowerPoint</vt:lpstr>
      <vt:lpstr>проблема</vt:lpstr>
      <vt:lpstr>Конкуренты</vt:lpstr>
      <vt:lpstr>Решение проблемы</vt:lpstr>
      <vt:lpstr>Уникальная ценность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Этапы разработки</vt:lpstr>
      <vt:lpstr>Демонстрация результатов</vt:lpstr>
      <vt:lpstr>Перспективы развития</vt:lpstr>
      <vt:lpstr>Список литературы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Леша</dc:creator>
  <cp:keywords/>
  <dc:description/>
  <cp:lastModifiedBy>user</cp:lastModifiedBy>
  <cp:revision>55</cp:revision>
  <dcterms:created xsi:type="dcterms:W3CDTF">2022-01-22T13:57:01Z</dcterms:created>
  <dcterms:modified xsi:type="dcterms:W3CDTF">2022-02-28T15:50:26Z</dcterms:modified>
  <cp:category/>
  <dc:identifier/>
  <cp:contentStatus/>
  <dc:language/>
  <cp:version/>
</cp:coreProperties>
</file>